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Nohr" userId="2ef5435b-4321-4fd7-8e77-315e1e77c855" providerId="ADAL" clId="{54208269-F304-49FC-A5F6-903A667F5FBF}"/>
    <pc:docChg chg="custSel delSld modSld">
      <pc:chgData name="Hannah Nohr" userId="2ef5435b-4321-4fd7-8e77-315e1e77c855" providerId="ADAL" clId="{54208269-F304-49FC-A5F6-903A667F5FBF}" dt="2024-06-16T19:24:23.436" v="10" actId="47"/>
      <pc:docMkLst>
        <pc:docMk/>
      </pc:docMkLst>
      <pc:sldChg chg="delSp del mod">
        <pc:chgData name="Hannah Nohr" userId="2ef5435b-4321-4fd7-8e77-315e1e77c855" providerId="ADAL" clId="{54208269-F304-49FC-A5F6-903A667F5FBF}" dt="2024-06-16T19:24:23.436" v="10" actId="47"/>
        <pc:sldMkLst>
          <pc:docMk/>
          <pc:sldMk cId="2395185488" sldId="258"/>
        </pc:sldMkLst>
        <pc:spChg chg="del">
          <ac:chgData name="Hannah Nohr" userId="2ef5435b-4321-4fd7-8e77-315e1e77c855" providerId="ADAL" clId="{54208269-F304-49FC-A5F6-903A667F5FBF}" dt="2024-06-16T19:24:00.116" v="5" actId="21"/>
          <ac:spMkLst>
            <pc:docMk/>
            <pc:sldMk cId="2395185488" sldId="258"/>
            <ac:spMk id="28" creationId="{FDDAE30C-F35F-39AA-17F6-CD75F115AA15}"/>
          </ac:spMkLst>
        </pc:spChg>
        <pc:spChg chg="del">
          <ac:chgData name="Hannah Nohr" userId="2ef5435b-4321-4fd7-8e77-315e1e77c855" providerId="ADAL" clId="{54208269-F304-49FC-A5F6-903A667F5FBF}" dt="2024-06-16T19:23:49.988" v="2" actId="21"/>
          <ac:spMkLst>
            <pc:docMk/>
            <pc:sldMk cId="2395185488" sldId="258"/>
            <ac:spMk id="30" creationId="{E212888A-8F7E-C36D-39D6-2B8B02BBC69F}"/>
          </ac:spMkLst>
        </pc:spChg>
        <pc:picChg chg="del">
          <ac:chgData name="Hannah Nohr" userId="2ef5435b-4321-4fd7-8e77-315e1e77c855" providerId="ADAL" clId="{54208269-F304-49FC-A5F6-903A667F5FBF}" dt="2024-06-16T19:23:49.988" v="2" actId="21"/>
          <ac:picMkLst>
            <pc:docMk/>
            <pc:sldMk cId="2395185488" sldId="258"/>
            <ac:picMk id="23" creationId="{4524F8C7-C3CC-4422-9B9A-BEA90E231279}"/>
          </ac:picMkLst>
        </pc:picChg>
        <pc:picChg chg="del">
          <ac:chgData name="Hannah Nohr" userId="2ef5435b-4321-4fd7-8e77-315e1e77c855" providerId="ADAL" clId="{54208269-F304-49FC-A5F6-903A667F5FBF}" dt="2024-06-16T19:24:00.116" v="5" actId="21"/>
          <ac:picMkLst>
            <pc:docMk/>
            <pc:sldMk cId="2395185488" sldId="258"/>
            <ac:picMk id="24" creationId="{AF66716A-88A5-5E73-3A48-AAB12F6DD57A}"/>
          </ac:picMkLst>
        </pc:picChg>
        <pc:picChg chg="del">
          <ac:chgData name="Hannah Nohr" userId="2ef5435b-4321-4fd7-8e77-315e1e77c855" providerId="ADAL" clId="{54208269-F304-49FC-A5F6-903A667F5FBF}" dt="2024-06-16T19:23:34.122" v="0" actId="478"/>
          <ac:picMkLst>
            <pc:docMk/>
            <pc:sldMk cId="2395185488" sldId="258"/>
            <ac:picMk id="25" creationId="{E4731187-E032-1A4F-3627-7153C5E986A4}"/>
          </ac:picMkLst>
        </pc:picChg>
      </pc:sldChg>
      <pc:sldChg chg="addSp delSp modSp mod">
        <pc:chgData name="Hannah Nohr" userId="2ef5435b-4321-4fd7-8e77-315e1e77c855" providerId="ADAL" clId="{54208269-F304-49FC-A5F6-903A667F5FBF}" dt="2024-06-16T19:24:17.591" v="9" actId="1076"/>
        <pc:sldMkLst>
          <pc:docMk/>
          <pc:sldMk cId="4048224541" sldId="259"/>
        </pc:sldMkLst>
        <pc:spChg chg="add mod">
          <ac:chgData name="Hannah Nohr" userId="2ef5435b-4321-4fd7-8e77-315e1e77c855" providerId="ADAL" clId="{54208269-F304-49FC-A5F6-903A667F5FBF}" dt="2024-06-16T19:23:55.343" v="4" actId="1076"/>
          <ac:spMkLst>
            <pc:docMk/>
            <pc:sldMk cId="4048224541" sldId="259"/>
            <ac:spMk id="2" creationId="{E212888A-8F7E-C36D-39D6-2B8B02BBC69F}"/>
          </ac:spMkLst>
        </pc:spChg>
        <pc:spChg chg="add mod">
          <ac:chgData name="Hannah Nohr" userId="2ef5435b-4321-4fd7-8e77-315e1e77c855" providerId="ADAL" clId="{54208269-F304-49FC-A5F6-903A667F5FBF}" dt="2024-06-16T19:24:17.591" v="9" actId="1076"/>
          <ac:spMkLst>
            <pc:docMk/>
            <pc:sldMk cId="4048224541" sldId="259"/>
            <ac:spMk id="4" creationId="{FDDAE30C-F35F-39AA-17F6-CD75F115AA15}"/>
          </ac:spMkLst>
        </pc:spChg>
        <pc:picChg chg="add mod">
          <ac:chgData name="Hannah Nohr" userId="2ef5435b-4321-4fd7-8e77-315e1e77c855" providerId="ADAL" clId="{54208269-F304-49FC-A5F6-903A667F5FBF}" dt="2024-06-16T19:24:05.412" v="7" actId="1076"/>
          <ac:picMkLst>
            <pc:docMk/>
            <pc:sldMk cId="4048224541" sldId="259"/>
            <ac:picMk id="3" creationId="{AF66716A-88A5-5E73-3A48-AAB12F6DD57A}"/>
          </ac:picMkLst>
        </pc:picChg>
        <pc:picChg chg="del">
          <ac:chgData name="Hannah Nohr" userId="2ef5435b-4321-4fd7-8e77-315e1e77c855" providerId="ADAL" clId="{54208269-F304-49FC-A5F6-903A667F5FBF}" dt="2024-06-16T19:23:41.925" v="1" actId="478"/>
          <ac:picMkLst>
            <pc:docMk/>
            <pc:sldMk cId="4048224541" sldId="259"/>
            <ac:picMk id="19" creationId="{708F6E60-8BC0-01F7-6246-753FFF17E989}"/>
          </ac:picMkLst>
        </pc:picChg>
        <pc:picChg chg="add mod">
          <ac:chgData name="Hannah Nohr" userId="2ef5435b-4321-4fd7-8e77-315e1e77c855" providerId="ADAL" clId="{54208269-F304-49FC-A5F6-903A667F5FBF}" dt="2024-06-16T19:23:55.343" v="4" actId="1076"/>
          <ac:picMkLst>
            <pc:docMk/>
            <pc:sldMk cId="4048224541" sldId="259"/>
            <ac:picMk id="23" creationId="{4524F8C7-C3CC-4422-9B9A-BEA90E2312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8F875-7581-9EC0-EF77-31EB936C8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D6ABB4-5773-CAD6-E0E3-080803806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0586B-F33C-2B07-9BA0-976C730B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88F140-FB6E-201F-F40C-3A9CDED7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C12DB7-EF5E-E1DF-7CBB-FF135B4D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3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1B105-A6BF-F14D-5505-751F8CA5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5C4B14-BA7D-5394-5E13-8D5AFCD93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618894-F8D0-F8FA-E226-DDE0A322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55D2BC-39A7-349D-FBCD-CA743112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87BE82-EAE4-3835-33BC-C9671EAC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4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2E17EB4-15E2-EEBD-DD7D-7EC26510B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C4D367-7B9E-76A3-70F2-1E9616F9A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78F7AE-4427-4369-0AC6-898A6AF7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F789C2-B0D2-022D-D1DB-F2F0AEF8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8D82EB-C7E4-D503-F658-1436F071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92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AB0D0-74ED-A341-D153-CF99ABBA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99E92-D27A-740F-5520-5FEDF771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4B3E0B-7E04-B4C2-933C-4D3A1B51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0D87E2-D0A8-22FE-1982-E884D02E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E6CB25-4ACA-168A-B547-1498CB4E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34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6F8CF-9D8A-CB51-70FC-337CDCEE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EF05A9-3600-E52D-A035-242A67C4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3B9ACC-44EA-B20D-1B6F-9A676910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87C855-E8E4-E2F8-D09A-EA609E00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4CC478-88ED-1338-F661-7D1CEECB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84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291CE-1544-54B0-D68E-6200841B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F86CC0-C987-AAD6-2473-C400F7E2A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8B86BC-9A03-5471-AA3C-49C0C74EA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59225A-ED4B-8712-8C52-A4A38253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A53087-7A42-0C87-1463-127E4EEE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2308DE-9F30-2B9C-037A-BE50C7F6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54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C9AE0-F498-74A5-08E2-44CC3470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8EBBDE-141E-9ECC-AE5F-E44CE4175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08ADD5-A439-92FC-1270-5F70B76B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F968AE-313D-75BB-C501-7BD524465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5A5807-C397-7CBA-BC70-3971C4901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00E064-BB34-EC80-1B8E-3F64FF0C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5C04811-4A24-A451-B0A8-1EA2CD2F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7FFE6E-5805-8BE2-F0B2-612B2B4F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73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BFFAA-0E21-C8C0-8ECD-01319E7A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6D36B6-D2EA-68C9-3295-FA2CCA85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842416-D861-2946-A137-80F231B2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A270CA-9D9B-CDBA-62B6-6B2BF3FB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0BB0AA-C121-D969-F713-EB57373F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B8CAA1-A407-A628-16AF-485E778E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E32938-7459-37A3-4C11-0569FABC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51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4E348-72FE-3C57-E7CD-2266032E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CC85A7-DA02-A426-88EF-455176FE1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7A8925-DF5B-217F-BE38-6E5F25913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04AF15-0671-81F6-4343-886A9C15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22BDD4-EEEE-E553-4EDB-FE04EDF7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FCEB9E-AEDD-0C93-2D3A-EF14B43F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02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1FB6C-BC72-F6EF-E3F1-FA9733FA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7CDEBD-BD31-0443-22F3-365F83DBF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E68D59-7A11-6C10-FBDC-F8A14A01A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D2EC26-6EF1-E400-E635-5D1F1969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D69741-23F7-83F9-705A-927C4933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5C060E-D5FB-0607-6233-BEC17FF6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45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1C6D22-144F-A008-CCFE-1C540447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63B959-0C33-1A7C-E996-CB4FF268C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5262F4-379A-6946-D21C-295E49368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4A597-F9A2-4ECB-8D21-629E7CFFAD07}" type="datetimeFigureOut">
              <a:rPr lang="de-DE" smtClean="0"/>
              <a:t>16.06.2024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78C7BE-5CE4-E9E9-4D33-6CDC3A7D6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F02D02-B1D2-B7FB-C260-409F551E4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BB053-93AE-4295-B67F-C17320009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16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DCCBCAA-3834-6AE2-771C-BD4F71858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4"/>
          <a:stretch/>
        </p:blipFill>
        <p:spPr>
          <a:xfrm>
            <a:off x="2828814" y="367299"/>
            <a:ext cx="3085931" cy="3060000"/>
          </a:xfrm>
          <a:prstGeom prst="ellipse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9683ACC-87CF-CFCB-D6C5-DF8D2364D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2"/>
          <a:stretch/>
        </p:blipFill>
        <p:spPr>
          <a:xfrm>
            <a:off x="800889" y="3469933"/>
            <a:ext cx="3085931" cy="3060000"/>
          </a:xfrm>
          <a:prstGeom prst="ellipse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0E60E95-4A44-7E1A-850D-6782E54DA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 r="2762"/>
          <a:stretch/>
        </p:blipFill>
        <p:spPr>
          <a:xfrm>
            <a:off x="4853355" y="3340771"/>
            <a:ext cx="3065154" cy="3060000"/>
          </a:xfrm>
          <a:prstGeom prst="ellipse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FDBA63C-84B0-8C23-A9FD-E73FF75EC8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r="14118"/>
          <a:stretch/>
        </p:blipFill>
        <p:spPr>
          <a:xfrm>
            <a:off x="8885044" y="3517229"/>
            <a:ext cx="3085930" cy="3060000"/>
          </a:xfrm>
          <a:prstGeom prst="ellipse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8AFB487-E62B-DC7B-8E86-5A1A54645B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r="7889"/>
          <a:stretch/>
        </p:blipFill>
        <p:spPr>
          <a:xfrm>
            <a:off x="7516531" y="188805"/>
            <a:ext cx="3065154" cy="3060000"/>
          </a:xfrm>
          <a:prstGeom prst="ellipse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8484A231-F548-F870-87CE-D73C631E5992}"/>
              </a:ext>
            </a:extLst>
          </p:cNvPr>
          <p:cNvSpPr txBox="1"/>
          <p:nvPr/>
        </p:nvSpPr>
        <p:spPr>
          <a:xfrm rot="1602945">
            <a:off x="3327408" y="2812937"/>
            <a:ext cx="97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Pixabay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endParaRPr lang="de-DE" sz="1200" dirty="0"/>
          </a:p>
          <a:p>
            <a:r>
              <a:rPr lang="de-DE" sz="1200" dirty="0"/>
              <a:t>Ratfink1973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D53DEDC-9DDB-CB15-961D-9C32242C4383}"/>
              </a:ext>
            </a:extLst>
          </p:cNvPr>
          <p:cNvSpPr txBox="1"/>
          <p:nvPr/>
        </p:nvSpPr>
        <p:spPr>
          <a:xfrm rot="19380108">
            <a:off x="2501896" y="5834493"/>
            <a:ext cx="112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>
                <a:solidFill>
                  <a:schemeClr val="bg1"/>
                </a:solidFill>
              </a:rPr>
              <a:t>Pixabay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by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distelAPPArath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369A297-2212-FBCF-49A8-B8F05E6C27EF}"/>
              </a:ext>
            </a:extLst>
          </p:cNvPr>
          <p:cNvSpPr txBox="1"/>
          <p:nvPr/>
        </p:nvSpPr>
        <p:spPr>
          <a:xfrm rot="20416450">
            <a:off x="8335387" y="2554771"/>
            <a:ext cx="97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Pixabay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by</a:t>
            </a:r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 err="1">
                <a:solidFill>
                  <a:schemeClr val="bg1"/>
                </a:solidFill>
              </a:rPr>
              <a:t>Maja_Drone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44CF46D-BC15-E78F-A285-9A910686B922}"/>
              </a:ext>
            </a:extLst>
          </p:cNvPr>
          <p:cNvSpPr txBox="1"/>
          <p:nvPr/>
        </p:nvSpPr>
        <p:spPr>
          <a:xfrm rot="646124">
            <a:off x="11047667" y="4231961"/>
            <a:ext cx="97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Pixabay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endParaRPr lang="de-DE" sz="1200" dirty="0"/>
          </a:p>
          <a:p>
            <a:r>
              <a:rPr lang="de-DE" sz="1200" dirty="0" err="1"/>
              <a:t>atimedia</a:t>
            </a:r>
            <a:endParaRPr lang="de-DE" sz="12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02590AF-55A6-C380-B4A1-C014BD4286F2}"/>
              </a:ext>
            </a:extLst>
          </p:cNvPr>
          <p:cNvSpPr txBox="1"/>
          <p:nvPr/>
        </p:nvSpPr>
        <p:spPr>
          <a:xfrm>
            <a:off x="5606699" y="5834492"/>
            <a:ext cx="97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Pixabay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by</a:t>
            </a:r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 err="1">
                <a:solidFill>
                  <a:schemeClr val="bg1"/>
                </a:solidFill>
              </a:rPr>
              <a:t>McRonny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5E2F903A-3C8C-0B6D-8286-7168F500D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 r="230" b="27656"/>
          <a:stretch/>
        </p:blipFill>
        <p:spPr>
          <a:xfrm>
            <a:off x="617441" y="3220720"/>
            <a:ext cx="3070386" cy="3060000"/>
          </a:xfrm>
          <a:prstGeom prst="ellipse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2C34AAC-2106-F847-8820-F53F63727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12" y="2052320"/>
            <a:ext cx="1801368" cy="7193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EAE95DC-A3C7-4FDC-FF8E-F60026EA6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26" y="2052320"/>
            <a:ext cx="1801368" cy="71932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DF38778-2E1A-4B00-7EDC-118A400F6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12" y="2052320"/>
            <a:ext cx="1801368" cy="71932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5C40A32-1E63-FE87-26EC-8BF9839D2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7" y="2052320"/>
            <a:ext cx="1801368" cy="71932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EC065A2-518B-2534-EE91-6140B9DAB4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12" y="577280"/>
            <a:ext cx="1801368" cy="71932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6EA62B8-678A-7105-E475-D10D22786D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26" y="577280"/>
            <a:ext cx="1801368" cy="71932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8C3F4B0-7388-50AA-DA5C-4F8F609EE9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12" y="577280"/>
            <a:ext cx="1801368" cy="71932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EE446EC-CDB0-6513-F47E-708BA07ABA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7" y="577280"/>
            <a:ext cx="1801368" cy="719328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3A1979FB-62D0-2096-5073-9941E9B5258F}"/>
              </a:ext>
            </a:extLst>
          </p:cNvPr>
          <p:cNvSpPr txBox="1"/>
          <p:nvPr/>
        </p:nvSpPr>
        <p:spPr>
          <a:xfrm rot="20416450">
            <a:off x="2127628" y="5667453"/>
            <a:ext cx="97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Pixabay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by</a:t>
            </a:r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neelam279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524F8C7-C3CC-4422-9B9A-BEA90E23127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7"/>
          <a:stretch/>
        </p:blipFill>
        <p:spPr>
          <a:xfrm>
            <a:off x="4482594" y="3220720"/>
            <a:ext cx="3085931" cy="3060000"/>
          </a:xfrm>
          <a:prstGeom prst="ellipse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212888A-8F7E-C36D-39D6-2B8B02BBC69F}"/>
              </a:ext>
            </a:extLst>
          </p:cNvPr>
          <p:cNvSpPr txBox="1"/>
          <p:nvPr/>
        </p:nvSpPr>
        <p:spPr>
          <a:xfrm rot="1404477">
            <a:off x="5030227" y="5796432"/>
            <a:ext cx="123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de-DE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de-DE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1815691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66716A-88A5-5E73-3A48-AAB12F6DD57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t="9771" r="-255" b="2111"/>
          <a:stretch/>
        </p:blipFill>
        <p:spPr>
          <a:xfrm>
            <a:off x="8352146" y="3153228"/>
            <a:ext cx="3085931" cy="3060000"/>
          </a:xfrm>
          <a:prstGeom prst="ellipse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DDAE30C-F35F-39AA-17F6-CD75F115AA15}"/>
              </a:ext>
            </a:extLst>
          </p:cNvPr>
          <p:cNvSpPr txBox="1"/>
          <p:nvPr/>
        </p:nvSpPr>
        <p:spPr>
          <a:xfrm>
            <a:off x="9418880" y="5667452"/>
            <a:ext cx="111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de-DE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de-DE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herbert2512</a:t>
            </a:r>
          </a:p>
        </p:txBody>
      </p:sp>
    </p:spTree>
    <p:extLst>
      <p:ext uri="{BB962C8B-B14F-4D97-AF65-F5344CB8AC3E}">
        <p14:creationId xmlns:p14="http://schemas.microsoft.com/office/powerpoint/2010/main" val="404822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Breitbild</PresentationFormat>
  <Paragraphs>13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Aylin Altiparmak</dc:creator>
  <cp:lastModifiedBy>Hannah Nohr</cp:lastModifiedBy>
  <cp:revision>1</cp:revision>
  <cp:lastPrinted>2024-04-24T13:47:53Z</cp:lastPrinted>
  <dcterms:created xsi:type="dcterms:W3CDTF">2024-04-24T12:33:42Z</dcterms:created>
  <dcterms:modified xsi:type="dcterms:W3CDTF">2024-06-16T19:24:26Z</dcterms:modified>
</cp:coreProperties>
</file>